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EF68-D39A-2643-9B4B-B1B74F41A73E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1EEE-8F27-E74C-BE24-4E3D89B8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2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EF68-D39A-2643-9B4B-B1B74F41A73E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1EEE-8F27-E74C-BE24-4E3D89B8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5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EF68-D39A-2643-9B4B-B1B74F41A73E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1EEE-8F27-E74C-BE24-4E3D89B8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EF68-D39A-2643-9B4B-B1B74F41A73E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1EEE-8F27-E74C-BE24-4E3D89B8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1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EF68-D39A-2643-9B4B-B1B74F41A73E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1EEE-8F27-E74C-BE24-4E3D89B8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8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EF68-D39A-2643-9B4B-B1B74F41A73E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1EEE-8F27-E74C-BE24-4E3D89B8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7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EF68-D39A-2643-9B4B-B1B74F41A73E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1EEE-8F27-E74C-BE24-4E3D89B8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EF68-D39A-2643-9B4B-B1B74F41A73E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1EEE-8F27-E74C-BE24-4E3D89B8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5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EF68-D39A-2643-9B4B-B1B74F41A73E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1EEE-8F27-E74C-BE24-4E3D89B8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6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EF68-D39A-2643-9B4B-B1B74F41A73E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1EEE-8F27-E74C-BE24-4E3D89B8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8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EF68-D39A-2643-9B4B-B1B74F41A73E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1EEE-8F27-E74C-BE24-4E3D89B8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1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AEF68-D39A-2643-9B4B-B1B74F41A73E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A1EEE-8F27-E74C-BE24-4E3D89B8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4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  <a:solidFill>
            <a:srgbClr val="FF0000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9-11-01 at 3.43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320" y="2120586"/>
            <a:ext cx="6621039" cy="365615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9386" y="250839"/>
            <a:ext cx="5585563" cy="858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Arial Black"/>
              <a:cs typeface="Arial Black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9385" y="275496"/>
            <a:ext cx="8803611" cy="1672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 Black"/>
                <a:cs typeface="Arial Black"/>
              </a:rPr>
              <a:t>GPS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Black"/>
                <a:cs typeface="Arial Black"/>
              </a:rPr>
              <a:t>Geographic Proficiency Skills</a:t>
            </a:r>
            <a:endParaRPr lang="en-US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2290" y="5776737"/>
            <a:ext cx="7640245" cy="733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 Black"/>
                <a:cs typeface="Arial Black"/>
              </a:rPr>
              <a:t>Routes to Success in Geography</a:t>
            </a:r>
            <a:endParaRPr lang="en-US" sz="20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219702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2906" y="0"/>
            <a:ext cx="3201094" cy="6858000"/>
          </a:xfrm>
          <a:solidFill>
            <a:srgbClr val="FF0000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9-11-01 at 3.43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636" y="2278373"/>
            <a:ext cx="2740736" cy="171066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9386" y="250839"/>
            <a:ext cx="5585563" cy="858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Arial Black"/>
              <a:cs typeface="Arial Black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370107" y="1541123"/>
            <a:ext cx="2458269" cy="737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 Black"/>
                <a:cs typeface="Arial Black"/>
              </a:rPr>
              <a:t>GPS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67636" y="3964375"/>
            <a:ext cx="2856548" cy="733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 Black"/>
                <a:cs typeface="Arial Black"/>
              </a:rPr>
              <a:t>Routes to Success</a:t>
            </a:r>
            <a:endParaRPr lang="en-US" sz="2000" dirty="0">
              <a:latin typeface="Arial Black"/>
              <a:cs typeface="Arial Black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250839"/>
            <a:ext cx="6132229" cy="110961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Get Real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637" y="1360449"/>
            <a:ext cx="5844269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aims of the Get Real strategy </a:t>
            </a:r>
            <a:r>
              <a:rPr lang="en-US" sz="2800" dirty="0" smtClean="0"/>
              <a:t>are</a:t>
            </a:r>
            <a:r>
              <a:rPr lang="en-US" sz="2800" dirty="0" smtClean="0"/>
              <a:t> to:</a:t>
            </a:r>
          </a:p>
          <a:p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Connect the topics and concepts we cover in class with real world contemporary examples.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Build up examples and case studies.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Increase synthesis.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410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ATL Connection</a:t>
            </a:r>
            <a:endParaRPr lang="en-US" dirty="0">
              <a:latin typeface="Arial Black"/>
              <a:cs typeface="Arial Black"/>
            </a:endParaRPr>
          </a:p>
        </p:txBody>
      </p:sp>
      <p:pic>
        <p:nvPicPr>
          <p:cNvPr id="7" name="Content Placeholder 6" descr="Screen Shot 2019-12-15 at 6.54.48 P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85" r="-14785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Get Real strategy is focused on the critical thinking skill of synthesis.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also develops the ATL skills of inquiring collecting information, and making connections.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92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 Black"/>
                <a:cs typeface="Arial Black"/>
              </a:rPr>
              <a:t>Step1: Research</a:t>
            </a:r>
            <a:endParaRPr lang="en-US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pic>
        <p:nvPicPr>
          <p:cNvPr id="6" name="Content Placeholder 5" descr="Screen Shot 2019-12-15 at 11.03.12 P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174" b="-23174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5268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Read or view relevant current events articles (or videos) . Some useful places to access Geographic current events include:</a:t>
            </a:r>
          </a:p>
          <a:p>
            <a:r>
              <a:rPr lang="en-US" dirty="0" err="1" smtClean="0"/>
              <a:t>Adorngeo</a:t>
            </a:r>
            <a:r>
              <a:rPr lang="en-US" dirty="0" smtClean="0"/>
              <a:t> on </a:t>
            </a:r>
            <a:r>
              <a:rPr lang="en-US" dirty="0" err="1" smtClean="0"/>
              <a:t>flipboard</a:t>
            </a:r>
            <a:endParaRPr lang="en-US" dirty="0" smtClean="0"/>
          </a:p>
          <a:p>
            <a:r>
              <a:rPr lang="en-US" dirty="0" smtClean="0"/>
              <a:t>The Guardian newspaper</a:t>
            </a:r>
          </a:p>
          <a:p>
            <a:r>
              <a:rPr lang="en-US" dirty="0" smtClean="0"/>
              <a:t>The Bangkok Post</a:t>
            </a:r>
          </a:p>
          <a:p>
            <a:r>
              <a:rPr lang="en-US" dirty="0" smtClean="0"/>
              <a:t>National geographic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 Black"/>
                <a:cs typeface="Arial Black"/>
              </a:rPr>
              <a:t>Step 2: Note It </a:t>
            </a:r>
            <a:endParaRPr lang="en-US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72608" y="1600200"/>
            <a:ext cx="463716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Take notes on key pieces of information. These include: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Link to the syllabus (topics)</a:t>
            </a:r>
          </a:p>
          <a:p>
            <a:r>
              <a:rPr lang="en-US" dirty="0" smtClean="0"/>
              <a:t>Specifics of the current event (places, dates, events, causes, impacts </a:t>
            </a:r>
            <a:r>
              <a:rPr lang="en-US" dirty="0" err="1" smtClean="0"/>
              <a:t>etc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Related Geographic concepts</a:t>
            </a:r>
            <a:endParaRPr lang="en-US" dirty="0"/>
          </a:p>
        </p:txBody>
      </p:sp>
      <p:pic>
        <p:nvPicPr>
          <p:cNvPr id="4" name="Content Placeholder 3" descr="Screen Shot 2019-12-15 at 11.06.28 P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485" b="-9485"/>
          <a:stretch>
            <a:fillRect/>
          </a:stretch>
        </p:blipFill>
        <p:spPr>
          <a:xfrm>
            <a:off x="5009770" y="1886249"/>
            <a:ext cx="3677030" cy="4120760"/>
          </a:xfrm>
        </p:spPr>
      </p:pic>
    </p:spTree>
    <p:extLst>
      <p:ext uri="{BB962C8B-B14F-4D97-AF65-F5344CB8AC3E}">
        <p14:creationId xmlns:p14="http://schemas.microsoft.com/office/powerpoint/2010/main" val="149171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 Black"/>
                <a:cs typeface="Arial Black"/>
              </a:rPr>
              <a:t>Step 3: Analyze </a:t>
            </a:r>
            <a:endParaRPr lang="en-US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55142" y="1662176"/>
            <a:ext cx="463716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  quick analysis of the article in terms of: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Where it connects to other topics you have studied</a:t>
            </a:r>
          </a:p>
          <a:p>
            <a:r>
              <a:rPr lang="en-US" dirty="0" smtClean="0"/>
              <a:t>How useful it is</a:t>
            </a:r>
            <a:endParaRPr lang="en-US" dirty="0"/>
          </a:p>
        </p:txBody>
      </p:sp>
      <p:pic>
        <p:nvPicPr>
          <p:cNvPr id="6" name="Content Placeholder 5" descr="Screen Shot 2019-12-15 at 11.14.30 P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826" b="-7826"/>
          <a:stretch>
            <a:fillRect/>
          </a:stretch>
        </p:blipFill>
        <p:spPr>
          <a:xfrm>
            <a:off x="457200" y="2006358"/>
            <a:ext cx="3295197" cy="3692849"/>
          </a:xfrm>
        </p:spPr>
      </p:pic>
    </p:spTree>
    <p:extLst>
      <p:ext uri="{BB962C8B-B14F-4D97-AF65-F5344CB8AC3E}">
        <p14:creationId xmlns:p14="http://schemas.microsoft.com/office/powerpoint/2010/main" val="191502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 Black"/>
                <a:cs typeface="Arial Black"/>
              </a:rPr>
              <a:t>Step 4: Rapid Repeats</a:t>
            </a:r>
            <a:endParaRPr lang="en-US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737503"/>
            <a:ext cx="463716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repeat the process by finding another relevant current event.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time make it faster, try and spend less than half the time.</a:t>
            </a:r>
          </a:p>
        </p:txBody>
      </p:sp>
      <p:pic>
        <p:nvPicPr>
          <p:cNvPr id="6" name="Content Placeholder 5" descr="Screen Shot 2019-12-15 at 11.18.18 P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6" r="6456"/>
          <a:stretch>
            <a:fillRect/>
          </a:stretch>
        </p:blipFill>
        <p:spPr>
          <a:xfrm>
            <a:off x="5094362" y="2263832"/>
            <a:ext cx="3105279" cy="3480012"/>
          </a:xfrm>
        </p:spPr>
      </p:pic>
    </p:spTree>
    <p:extLst>
      <p:ext uri="{BB962C8B-B14F-4D97-AF65-F5344CB8AC3E}">
        <p14:creationId xmlns:p14="http://schemas.microsoft.com/office/powerpoint/2010/main" val="287338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23146</TotalTime>
  <Words>220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Get Real</vt:lpstr>
      <vt:lpstr>ATL Connection</vt:lpstr>
      <vt:lpstr>Step1: Research</vt:lpstr>
      <vt:lpstr>Step 2: Note It </vt:lpstr>
      <vt:lpstr>Step 3: Analyze </vt:lpstr>
      <vt:lpstr>Step 4: Rapid Repeats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adorn</dc:creator>
  <cp:lastModifiedBy>adorn</cp:lastModifiedBy>
  <cp:revision>9</cp:revision>
  <dcterms:created xsi:type="dcterms:W3CDTF">2019-11-13T04:50:25Z</dcterms:created>
  <dcterms:modified xsi:type="dcterms:W3CDTF">2019-12-15T16:21:09Z</dcterms:modified>
</cp:coreProperties>
</file>